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F27"/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11937A7-B516-4B6B-9505-6834F2E481C3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F3FB2E-1F62-4CAF-9A3A-FD25AECAD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01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4888" y="1252538"/>
            <a:ext cx="2339975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FB2E-1F62-4CAF-9A3A-FD25AECAD3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2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39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33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89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67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4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8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19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1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29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10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0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1976-7163-4113-819A-641881AD393E}" type="datetimeFigureOut">
              <a:rPr lang="fr-FR" smtClean="0"/>
              <a:t>14/02/2023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269A-B657-4612-A9D0-EA10B30E5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5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81A5C8-DDA6-4594-8A1B-94F8B59BF9D3}"/>
              </a:ext>
            </a:extLst>
          </p:cNvPr>
          <p:cNvSpPr txBox="1"/>
          <p:nvPr/>
        </p:nvSpPr>
        <p:spPr>
          <a:xfrm>
            <a:off x="566928" y="409074"/>
            <a:ext cx="56875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900" b="1" u="sng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DISTINKTIONEN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BD4835-F6E9-47B8-83D2-1697117B8305}"/>
              </a:ext>
            </a:extLst>
          </p:cNvPr>
          <p:cNvSpPr txBox="1"/>
          <p:nvPr/>
        </p:nvSpPr>
        <p:spPr>
          <a:xfrm>
            <a:off x="252662" y="1780674"/>
            <a:ext cx="645903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latin typeface="Garamond" panose="02020404030301010803" pitchFamily="18" charset="0"/>
            </a:endParaRPr>
          </a:p>
          <a:p>
            <a:endParaRPr lang="fr-FR" sz="2000" b="1" dirty="0">
              <a:latin typeface="Garamond" panose="02020404030301010803" pitchFamily="18" charset="0"/>
            </a:endParaRPr>
          </a:p>
          <a:p>
            <a:pPr algn="ctr"/>
            <a:r>
              <a:rPr lang="fr-FR" sz="2200" b="1" dirty="0">
                <a:latin typeface="Garamond" panose="02020404030301010803" pitchFamily="18" charset="0"/>
              </a:rPr>
              <a:t>1 - </a:t>
            </a:r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FESTI'NEUCH </a:t>
            </a:r>
            <a:r>
              <a:rPr lang="fr-FR" sz="2200" b="1" dirty="0">
                <a:latin typeface="Garamond" panose="02020404030301010803" pitchFamily="18" charset="0"/>
              </a:rPr>
              <a:t>in Neuchâtel </a:t>
            </a:r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2018</a:t>
            </a:r>
            <a:r>
              <a:rPr lang="fr-FR" sz="2200" b="1" dirty="0">
                <a:latin typeface="Garamond" panose="02020404030301010803" pitchFamily="18" charset="0"/>
              </a:rPr>
              <a:t>:</a:t>
            </a:r>
          </a:p>
          <a:p>
            <a:pPr algn="ctr"/>
            <a:r>
              <a:rPr lang="de-DE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* </a:t>
            </a:r>
            <a:r>
              <a:rPr lang="de-DE" sz="22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PREIS FÜR DEN ORIGINELLSTEN STAND</a:t>
            </a:r>
          </a:p>
          <a:p>
            <a:pPr algn="ctr"/>
            <a:r>
              <a:rPr lang="de-DE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1 </a:t>
            </a:r>
            <a:r>
              <a:rPr lang="de-DE" sz="2200" b="1" dirty="0">
                <a:latin typeface="Garamond" panose="02020404030301010803" pitchFamily="18" charset="0"/>
              </a:rPr>
              <a:t>VON 30 STÄNDE.</a:t>
            </a:r>
          </a:p>
          <a:p>
            <a:pPr algn="ctr"/>
            <a:endParaRPr lang="de-DE" sz="2200" b="1" dirty="0">
              <a:latin typeface="Garamond" panose="02020404030301010803" pitchFamily="18" charset="0"/>
            </a:endParaRPr>
          </a:p>
          <a:p>
            <a:r>
              <a:rPr lang="de-DE" sz="2200" b="1" dirty="0">
                <a:latin typeface="Garamond" panose="02020404030301010803" pitchFamily="18" charset="0"/>
              </a:rPr>
              <a:t>          2 - </a:t>
            </a:r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FESTI'NEUCH  </a:t>
            </a:r>
            <a:r>
              <a:rPr lang="fr-FR" sz="2200" b="1" dirty="0">
                <a:latin typeface="Garamond" panose="02020404030301010803" pitchFamily="18" charset="0"/>
              </a:rPr>
              <a:t>in Neuchâtel </a:t>
            </a:r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2019</a:t>
            </a:r>
            <a:r>
              <a:rPr lang="fr-FR" sz="2200" b="1" dirty="0">
                <a:latin typeface="Garamond" panose="02020404030301010803" pitchFamily="18" charset="0"/>
              </a:rPr>
              <a:t>:</a:t>
            </a:r>
            <a:r>
              <a:rPr lang="fr-FR" sz="22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 *PREIS FÜR HERAUSRAGENDE LEISTUNGEN</a:t>
            </a:r>
          </a:p>
          <a:p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                           3 </a:t>
            </a:r>
            <a:r>
              <a:rPr lang="fr-FR" sz="2200" b="1" dirty="0">
                <a:latin typeface="Garamond" panose="02020404030301010803" pitchFamily="18" charset="0"/>
              </a:rPr>
              <a:t>VON 30 STÄNDE.</a:t>
            </a:r>
          </a:p>
          <a:p>
            <a:pPr algn="ctr"/>
            <a:endParaRPr lang="fr-FR" sz="2200" b="1" dirty="0">
              <a:latin typeface="Garamond" panose="02020404030301010803" pitchFamily="18" charset="0"/>
            </a:endParaRPr>
          </a:p>
          <a:p>
            <a:r>
              <a:rPr lang="fr-FR" sz="2200" b="1" dirty="0">
                <a:latin typeface="Garamond" panose="02020404030301010803" pitchFamily="18" charset="0"/>
              </a:rPr>
              <a:t>          3 - </a:t>
            </a:r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PALEO FESTIVAL </a:t>
            </a:r>
            <a:r>
              <a:rPr lang="fr-FR" sz="2200" b="1" dirty="0">
                <a:latin typeface="Garamond" panose="02020404030301010803" pitchFamily="18" charset="0"/>
              </a:rPr>
              <a:t>in Nyon </a:t>
            </a:r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2019 </a:t>
            </a:r>
            <a:r>
              <a:rPr lang="fr-FR" sz="2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und</a:t>
            </a:r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 2022</a:t>
            </a:r>
            <a:r>
              <a:rPr lang="fr-FR" sz="2200" b="1" dirty="0">
                <a:latin typeface="Garamond" panose="02020404030301010803" pitchFamily="18" charset="0"/>
              </a:rPr>
              <a:t>:</a:t>
            </a:r>
          </a:p>
          <a:p>
            <a:endParaRPr lang="fr-FR" sz="22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 * </a:t>
            </a:r>
            <a:r>
              <a:rPr lang="fr-FR" sz="22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UMWELTPREIS PALEO FESTIVAL </a:t>
            </a:r>
          </a:p>
          <a:p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                             10 </a:t>
            </a:r>
            <a:r>
              <a:rPr lang="fr-FR" sz="2200" b="1" dirty="0">
                <a:latin typeface="Garamond" panose="02020404030301010803" pitchFamily="18" charset="0"/>
              </a:rPr>
              <a:t>VON 130 STÄNDE.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Captain’Fouace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®  2018</a:t>
            </a:r>
            <a:endParaRPr lang="fr-FR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40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67</Words>
  <Application>Microsoft Office PowerPoint</Application>
  <PresentationFormat>Format A4 (210 x 297 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</dc:creator>
  <cp:lastModifiedBy>Lionel CAPITAINE</cp:lastModifiedBy>
  <cp:revision>51</cp:revision>
  <cp:lastPrinted>2019-12-30T13:06:18Z</cp:lastPrinted>
  <dcterms:created xsi:type="dcterms:W3CDTF">2015-03-22T21:13:50Z</dcterms:created>
  <dcterms:modified xsi:type="dcterms:W3CDTF">2023-02-14T11:00:38Z</dcterms:modified>
</cp:coreProperties>
</file>