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8231AE9A-4D88-4E15-8A27-5009FD160168}">
          <p14:sldIdLst/>
        </p14:section>
        <p14:section name="C" id="{F690F15C-83E7-43F1-B4DB-A745689B130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7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411937A7-B516-4B6B-9505-6834F2E481C3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7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A3F3FB2E-1F62-4CAF-9A3A-FD25AECAD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55850" y="1279525"/>
            <a:ext cx="2392363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FB2E-1F62-4CAF-9A3A-FD25AECAD3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9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8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B531B5-4E56-FCAE-B5AC-5C0778769E6A}"/>
              </a:ext>
            </a:extLst>
          </p:cNvPr>
          <p:cNvSpPr txBox="1"/>
          <p:nvPr/>
        </p:nvSpPr>
        <p:spPr>
          <a:xfrm>
            <a:off x="860257" y="-78108"/>
            <a:ext cx="513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6000" b="1" i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SALZIGE FOUACES</a:t>
            </a:r>
            <a:endParaRPr lang="fr-FR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8C9EBC-FA07-4B98-4FCB-169A7C438BDC}"/>
              </a:ext>
            </a:extLst>
          </p:cNvPr>
          <p:cNvSpPr txBox="1"/>
          <p:nvPr/>
        </p:nvSpPr>
        <p:spPr>
          <a:xfrm>
            <a:off x="300788" y="1860884"/>
            <a:ext cx="649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EE7E2E-3B91-8F28-7F01-DC56C56D1033}"/>
              </a:ext>
            </a:extLst>
          </p:cNvPr>
          <p:cNvSpPr txBox="1"/>
          <p:nvPr/>
        </p:nvSpPr>
        <p:spPr>
          <a:xfrm>
            <a:off x="3212431" y="1708484"/>
            <a:ext cx="38741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 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Große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        « </a:t>
            </a:r>
            <a:r>
              <a:rPr lang="fr-FR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kleine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fr-FR" sz="2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22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180 </a:t>
            </a:r>
            <a:r>
              <a:rPr lang="fr-FR" sz="2200" b="1" i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grs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120 </a:t>
            </a:r>
            <a:r>
              <a:rPr lang="fr-FR" sz="2200" b="1" i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grs</a:t>
            </a:r>
            <a:endParaRPr lang="fr-FR" sz="2200" dirty="0">
              <a:latin typeface="Garamond" panose="020204040303010108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1F1ACD-466F-B4AA-D418-7D864F51ACFD}"/>
              </a:ext>
            </a:extLst>
          </p:cNvPr>
          <p:cNvSpPr txBox="1"/>
          <p:nvPr/>
        </p:nvSpPr>
        <p:spPr>
          <a:xfrm>
            <a:off x="300788" y="2477925"/>
            <a:ext cx="638877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</a:t>
            </a:r>
            <a:r>
              <a:rPr lang="fr-FR" sz="2200" b="1" i="1" dirty="0">
                <a:solidFill>
                  <a:srgbClr val="008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KÄSE-</a:t>
            </a: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HOTDOG</a:t>
            </a:r>
            <a:r>
              <a:rPr lang="fr-FR" sz="2200" b="1" i="1" dirty="0">
                <a:solidFill>
                  <a:srgbClr val="008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» :</a:t>
            </a:r>
            <a:r>
              <a:rPr lang="fr-FR" sz="2200" b="1" i="1" dirty="0">
                <a:solidFill>
                  <a:srgbClr val="008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12.00 CHF        8.00 CHF</a:t>
            </a:r>
            <a:endParaRPr lang="fr-FR" sz="2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Saucisse, </a:t>
            </a:r>
            <a:r>
              <a:rPr lang="fr-FR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saucisses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   (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 saucisse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fr-FR" sz="2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1800" b="1" i="1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Käsemischung</a:t>
            </a:r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b="1" i="1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fr-FR" sz="2200" b="1" i="1" dirty="0">
              <a:solidFill>
                <a:srgbClr val="00800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600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« </a:t>
            </a:r>
            <a:r>
              <a:rPr lang="fr-FR" sz="2600" b="1" i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FOUACE</a:t>
            </a:r>
            <a:r>
              <a:rPr lang="fr-FR" sz="2600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fr-FR" sz="2600" b="1" i="1" dirty="0">
                <a:solidFill>
                  <a:srgbClr val="008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FAZON </a:t>
            </a:r>
            <a:r>
              <a:rPr lang="fr-FR" sz="2600" b="1" i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PIZZA</a:t>
            </a:r>
            <a:r>
              <a:rPr lang="fr-FR" sz="2600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 » in </a:t>
            </a:r>
            <a:r>
              <a:rPr lang="fr-FR" sz="26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 </a:t>
            </a:r>
            <a:r>
              <a:rPr lang="fr-F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Große</a:t>
            </a:r>
            <a:r>
              <a:rPr lang="fr-F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fr-FR" sz="2600" b="1" i="1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                                                   </a:t>
            </a:r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180 </a:t>
            </a:r>
            <a:r>
              <a:rPr lang="fr-FR" sz="2200" b="1" i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grs</a:t>
            </a:r>
            <a:endParaRPr lang="fr-FR" sz="2200" b="1" i="1" dirty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fr-FR" sz="2200" b="1" i="1" dirty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MARGUERITA :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14.00 CHF</a:t>
            </a:r>
            <a:endParaRPr lang="fr-F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So</a:t>
            </a:r>
            <a:r>
              <a:rPr lang="fr-FR" sz="1800" b="1" dirty="0" err="1">
                <a:latin typeface="Garamond" panose="02020404030301010803" pitchFamily="18" charset="0"/>
              </a:rPr>
              <a:t>ße</a:t>
            </a:r>
            <a:r>
              <a:rPr lang="fr-FR" b="1" dirty="0">
                <a:latin typeface="Garamond" panose="02020404030301010803" pitchFamily="18" charset="0"/>
              </a:rPr>
              <a:t> Tomate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*Mozzarella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endParaRPr lang="fr-FR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*</a:t>
            </a:r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Käsemischung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Oregano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fr-FR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VÉNÉZIANA: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fr-FR" sz="2200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1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5.00 CHF</a:t>
            </a:r>
            <a:endParaRPr lang="fr-F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So</a:t>
            </a:r>
            <a:r>
              <a:rPr lang="fr-FR" sz="1800" b="1" dirty="0" err="1">
                <a:latin typeface="Garamond" panose="02020404030301010803" pitchFamily="18" charset="0"/>
              </a:rPr>
              <a:t>ße</a:t>
            </a:r>
            <a:r>
              <a:rPr lang="fr-FR" b="1" dirty="0">
                <a:latin typeface="Garamond" panose="02020404030301010803" pitchFamily="18" charset="0"/>
              </a:rPr>
              <a:t> Tomate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*Mozzarella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endParaRPr lang="fr-FR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1800" b="1" i="1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Käsemischung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Gekochter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</a:t>
            </a:r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Schinken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Oregano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FORESTIÈRE :                                       </a:t>
            </a:r>
            <a:r>
              <a:rPr lang="fr-FR" sz="22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16.00 CHF</a:t>
            </a:r>
            <a:endParaRPr lang="fr-F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So</a:t>
            </a:r>
            <a:r>
              <a:rPr lang="fr-FR" sz="1800" b="1" dirty="0" err="1">
                <a:latin typeface="Garamond" panose="02020404030301010803" pitchFamily="18" charset="0"/>
              </a:rPr>
              <a:t>ße</a:t>
            </a:r>
            <a:r>
              <a:rPr lang="fr-FR" b="1" dirty="0">
                <a:latin typeface="Garamond" panose="02020404030301010803" pitchFamily="18" charset="0"/>
              </a:rPr>
              <a:t> Tomate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*Mozzarella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endParaRPr lang="fr-FR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i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1800" b="1" i="1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Käsemischung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Gekochter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</a:t>
            </a:r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Schinken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b="1" i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Frische</a:t>
            </a:r>
            <a:r>
              <a:rPr lang="fr-FR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 Champignons,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Oregano</a:t>
            </a:r>
            <a:r>
              <a:rPr lang="fr-FR" sz="1800" b="1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                                                          </a:t>
            </a:r>
            <a:r>
              <a:rPr lang="fr-FR" sz="2200" b="1" dirty="0">
                <a:solidFill>
                  <a:srgbClr val="0000CC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*</a:t>
            </a:r>
            <a:r>
              <a:rPr lang="fr-FR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 Allergene</a:t>
            </a:r>
          </a:p>
          <a:p>
            <a:r>
              <a:rPr lang="fr-FR" sz="2200" b="1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Captain’Fouace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2023</a:t>
            </a:r>
            <a:endParaRPr lang="fr-FR" sz="1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fr-FR" sz="2200" dirty="0">
              <a:solidFill>
                <a:srgbClr val="0000CC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fr-FR" sz="1800" b="1" i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00CC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     </a:t>
            </a:r>
            <a:r>
              <a:rPr lang="fr-FR" sz="2600" b="1" i="1" dirty="0"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                              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4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</TotalTime>
  <Words>116</Words>
  <Application>Microsoft Office PowerPoint</Application>
  <PresentationFormat>Format A4 (210 x 297 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</dc:creator>
  <cp:lastModifiedBy>Lionel CAPITAINE</cp:lastModifiedBy>
  <cp:revision>101</cp:revision>
  <cp:lastPrinted>2019-02-25T19:09:44Z</cp:lastPrinted>
  <dcterms:created xsi:type="dcterms:W3CDTF">2015-03-22T21:13:50Z</dcterms:created>
  <dcterms:modified xsi:type="dcterms:W3CDTF">2023-02-14T15:06:18Z</dcterms:modified>
</cp:coreProperties>
</file>