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E5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11937A7-B516-4B6B-9505-6834F2E481C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F3FB2E-1F62-4CAF-9A3A-FD25AECAD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01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4888" y="1252538"/>
            <a:ext cx="2339975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FB2E-1F62-4CAF-9A3A-FD25AECAD3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2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39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33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89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67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4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8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19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1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29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10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0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5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81A5C8-DDA6-4594-8A1B-94F8B59BF9D3}"/>
              </a:ext>
            </a:extLst>
          </p:cNvPr>
          <p:cNvSpPr txBox="1"/>
          <p:nvPr/>
        </p:nvSpPr>
        <p:spPr>
          <a:xfrm>
            <a:off x="1239253" y="372979"/>
            <a:ext cx="4644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200" b="1" i="1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SALZIGE FOUACES</a:t>
            </a:r>
            <a:endParaRPr lang="fr-FR" sz="4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BD4835-F6E9-47B8-83D2-1697117B8305}"/>
              </a:ext>
            </a:extLst>
          </p:cNvPr>
          <p:cNvSpPr txBox="1"/>
          <p:nvPr/>
        </p:nvSpPr>
        <p:spPr>
          <a:xfrm>
            <a:off x="252663" y="1780674"/>
            <a:ext cx="640080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                                                                                                               </a:t>
            </a:r>
            <a:endParaRPr lang="fr-FR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fr-FR" dirty="0">
                <a:latin typeface="Garamond" panose="02020404030301010803" pitchFamily="18" charset="0"/>
              </a:rPr>
              <a:t>                                                                  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«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Große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»        «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kleine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»</a:t>
            </a:r>
            <a:endParaRPr lang="fr-FR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fr-FR" dirty="0">
                <a:latin typeface="Garamond" panose="02020404030301010803" pitchFamily="18" charset="0"/>
              </a:rPr>
              <a:t>                                                                    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180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grs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           120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grs</a:t>
            </a:r>
            <a:endParaRPr lang="fr-FR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fr-FR" b="1" dirty="0">
              <a:solidFill>
                <a:srgbClr val="3E5F27"/>
              </a:solidFill>
              <a:latin typeface="Garamond" panose="02020404030301010803" pitchFamily="18" charset="0"/>
            </a:endParaRPr>
          </a:p>
          <a:p>
            <a:r>
              <a:rPr lang="fr-FR" b="1" dirty="0">
                <a:solidFill>
                  <a:srgbClr val="3E5F27"/>
                </a:solidFill>
                <a:latin typeface="Garamond" panose="02020404030301010803" pitchFamily="18" charset="0"/>
              </a:rPr>
              <a:t>VEGAN :                                                 </a:t>
            </a:r>
            <a:r>
              <a:rPr lang="fr-FR" b="1" dirty="0">
                <a:latin typeface="Garamond" panose="02020404030301010803" pitchFamily="18" charset="0"/>
              </a:rPr>
              <a:t>15.00 CHF       11.00 CHF</a:t>
            </a:r>
          </a:p>
          <a:p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Zubereitung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: «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Hausgemachte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Herstellung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»</a:t>
            </a:r>
          </a:p>
          <a:p>
            <a:r>
              <a:rPr lang="fr-FR" b="1" dirty="0">
                <a:latin typeface="Garamond" panose="02020404030301010803" pitchFamily="18" charset="0"/>
              </a:rPr>
              <a:t>Zucchini, </a:t>
            </a:r>
            <a:r>
              <a:rPr lang="fr-FR" b="1" dirty="0" err="1">
                <a:latin typeface="Garamond" panose="02020404030301010803" pitchFamily="18" charset="0"/>
              </a:rPr>
              <a:t>Auberginen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  <a:r>
              <a:rPr lang="fr-FR" b="1" dirty="0" err="1">
                <a:latin typeface="Garamond" panose="02020404030301010803" pitchFamily="18" charset="0"/>
              </a:rPr>
              <a:t>Tomaten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</a:p>
          <a:p>
            <a:r>
              <a:rPr lang="fr-FR" b="1" dirty="0" err="1">
                <a:latin typeface="Garamond" panose="02020404030301010803" pitchFamily="18" charset="0"/>
              </a:rPr>
              <a:t>Olivenöl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  <a:r>
              <a:rPr lang="fr-FR" b="1" dirty="0" err="1">
                <a:latin typeface="Garamond" panose="02020404030301010803" pitchFamily="18" charset="0"/>
              </a:rPr>
              <a:t>Kräuter</a:t>
            </a:r>
            <a:r>
              <a:rPr lang="fr-FR" b="1" dirty="0">
                <a:latin typeface="Garamond" panose="02020404030301010803" pitchFamily="18" charset="0"/>
              </a:rPr>
              <a:t> der Provence, </a:t>
            </a:r>
          </a:p>
          <a:p>
            <a:r>
              <a:rPr lang="fr-FR" b="1" dirty="0" err="1">
                <a:latin typeface="Garamond" panose="02020404030301010803" pitchFamily="18" charset="0"/>
              </a:rPr>
              <a:t>Salz</a:t>
            </a:r>
            <a:r>
              <a:rPr lang="fr-FR" b="1" dirty="0">
                <a:latin typeface="Garamond" panose="02020404030301010803" pitchFamily="18" charset="0"/>
              </a:rPr>
              <a:t>, Pfeffer.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r>
              <a:rPr lang="fr-FR" b="1" dirty="0">
                <a:solidFill>
                  <a:srgbClr val="3E5F27"/>
                </a:solidFill>
                <a:latin typeface="Garamond" panose="02020404030301010803" pitchFamily="18" charset="0"/>
              </a:rPr>
              <a:t>HÜHNER « CAPTAIN » :                   </a:t>
            </a:r>
            <a:r>
              <a:rPr lang="fr-FR" b="1" dirty="0">
                <a:latin typeface="Garamond" panose="02020404030301010803" pitchFamily="18" charset="0"/>
              </a:rPr>
              <a:t>15.00 CHF       11.00 CHF</a:t>
            </a:r>
          </a:p>
          <a:p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Zubereitung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: «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Hausgemachte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Herstellung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»</a:t>
            </a:r>
          </a:p>
          <a:p>
            <a:r>
              <a:rPr lang="fr-FR" b="1" dirty="0" err="1">
                <a:latin typeface="Garamond" panose="02020404030301010803" pitchFamily="18" charset="0"/>
              </a:rPr>
              <a:t>Hähnchen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  <a:r>
              <a:rPr lang="fr-FR" b="1" dirty="0" err="1">
                <a:latin typeface="Garamond" panose="02020404030301010803" pitchFamily="18" charset="0"/>
              </a:rPr>
              <a:t>Tomaten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</a:p>
          <a:p>
            <a:r>
              <a:rPr lang="fr-FR" b="1" dirty="0" err="1">
                <a:latin typeface="Garamond" panose="02020404030301010803" pitchFamily="18" charset="0"/>
              </a:rPr>
              <a:t>Grüne</a:t>
            </a:r>
            <a:r>
              <a:rPr lang="fr-FR" b="1" dirty="0">
                <a:latin typeface="Garamond" panose="02020404030301010803" pitchFamily="18" charset="0"/>
              </a:rPr>
              <a:t> </a:t>
            </a:r>
            <a:r>
              <a:rPr lang="fr-FR" b="1" dirty="0" err="1">
                <a:latin typeface="Garamond" panose="02020404030301010803" pitchFamily="18" charset="0"/>
              </a:rPr>
              <a:t>Oliven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  <a:r>
              <a:rPr lang="fr-FR" b="1" dirty="0" err="1">
                <a:latin typeface="Garamond" panose="02020404030301010803" pitchFamily="18" charset="0"/>
              </a:rPr>
              <a:t>Thymian</a:t>
            </a:r>
            <a:r>
              <a:rPr lang="fr-FR" b="1" dirty="0">
                <a:latin typeface="Garamond" panose="02020404030301010803" pitchFamily="18" charset="0"/>
              </a:rPr>
              <a:t>,</a:t>
            </a:r>
          </a:p>
          <a:p>
            <a:r>
              <a:rPr lang="fr-FR" b="1" dirty="0" err="1">
                <a:latin typeface="Garamond" panose="02020404030301010803" pitchFamily="18" charset="0"/>
              </a:rPr>
              <a:t>Knoblauch</a:t>
            </a:r>
            <a:r>
              <a:rPr lang="fr-FR" b="1" dirty="0">
                <a:latin typeface="Garamond" panose="02020404030301010803" pitchFamily="18" charset="0"/>
              </a:rPr>
              <a:t>,  </a:t>
            </a:r>
            <a:r>
              <a:rPr lang="fr-FR" b="1" dirty="0" err="1">
                <a:latin typeface="Garamond" panose="02020404030301010803" pitchFamily="18" charset="0"/>
              </a:rPr>
              <a:t>Olivenöl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  <a:r>
              <a:rPr lang="fr-FR" b="1" dirty="0" err="1">
                <a:latin typeface="Garamond" panose="02020404030301010803" pitchFamily="18" charset="0"/>
              </a:rPr>
              <a:t>Salz</a:t>
            </a:r>
            <a:r>
              <a:rPr lang="fr-FR" b="1" dirty="0">
                <a:latin typeface="Garamond" panose="02020404030301010803" pitchFamily="18" charset="0"/>
              </a:rPr>
              <a:t>, Pfeffer.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r>
              <a:rPr lang="fr-FR" b="1" dirty="0">
                <a:solidFill>
                  <a:srgbClr val="3E5F27"/>
                </a:solidFill>
                <a:latin typeface="Garamond" panose="02020404030301010803" pitchFamily="18" charset="0"/>
              </a:rPr>
              <a:t>FLAMMENKÜCHE :                           </a:t>
            </a:r>
            <a:r>
              <a:rPr lang="fr-FR" b="1" dirty="0">
                <a:latin typeface="Garamond" panose="02020404030301010803" pitchFamily="18" charset="0"/>
              </a:rPr>
              <a:t>15.00 CHF       11.00 CHF </a:t>
            </a:r>
          </a:p>
          <a:p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Zubereitung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: «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Hausgemachte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Herstellung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»)</a:t>
            </a:r>
          </a:p>
          <a:p>
            <a:r>
              <a:rPr lang="fr-FR" b="1" dirty="0">
                <a:latin typeface="Garamond" panose="02020404030301010803" pitchFamily="18" charset="0"/>
              </a:rPr>
              <a:t>Speck, </a:t>
            </a:r>
            <a:r>
              <a:rPr lang="fr-FR" b="1" dirty="0" err="1">
                <a:latin typeface="Garamond" panose="02020404030301010803" pitchFamily="18" charset="0"/>
              </a:rPr>
              <a:t>Zwiebeln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  <a:r>
              <a:rPr lang="fr-FR" b="1" dirty="0">
                <a:solidFill>
                  <a:srgbClr val="0000FF"/>
                </a:solidFill>
                <a:latin typeface="Garamond" panose="02020404030301010803" pitchFamily="18" charset="0"/>
              </a:rPr>
              <a:t>*</a:t>
            </a:r>
            <a:r>
              <a:rPr lang="fr-FR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Frische</a:t>
            </a:r>
            <a:r>
              <a:rPr lang="fr-FR" b="1" dirty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r>
              <a:rPr lang="fr-FR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Sahne</a:t>
            </a:r>
            <a:r>
              <a:rPr lang="fr-FR" b="1" dirty="0">
                <a:latin typeface="Garamond" panose="02020404030301010803" pitchFamily="18" charset="0"/>
              </a:rPr>
              <a:t>,</a:t>
            </a:r>
          </a:p>
          <a:p>
            <a:r>
              <a:rPr lang="fr-FR" b="1" dirty="0">
                <a:solidFill>
                  <a:srgbClr val="0000FF"/>
                </a:solidFill>
                <a:latin typeface="Garamond" panose="02020404030301010803" pitchFamily="18" charset="0"/>
              </a:rPr>
              <a:t>*</a:t>
            </a:r>
            <a:r>
              <a:rPr lang="fr-FR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Geriebener</a:t>
            </a:r>
            <a:r>
              <a:rPr lang="fr-FR" b="1" dirty="0">
                <a:solidFill>
                  <a:srgbClr val="0000FF"/>
                </a:solidFill>
                <a:latin typeface="Garamond" panose="02020404030301010803" pitchFamily="18" charset="0"/>
              </a:rPr>
              <a:t> Gruyère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  <a:r>
              <a:rPr lang="fr-FR" b="1" dirty="0">
                <a:solidFill>
                  <a:srgbClr val="0000FF"/>
                </a:solidFill>
                <a:latin typeface="Garamond" panose="02020404030301010803" pitchFamily="18" charset="0"/>
              </a:rPr>
              <a:t>*Dijon-</a:t>
            </a:r>
            <a:r>
              <a:rPr lang="fr-FR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Senf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</a:p>
          <a:p>
            <a:r>
              <a:rPr lang="fr-FR" b="1" dirty="0" err="1">
                <a:latin typeface="Garamond" panose="02020404030301010803" pitchFamily="18" charset="0"/>
              </a:rPr>
              <a:t>Salz</a:t>
            </a:r>
            <a:r>
              <a:rPr lang="fr-FR" b="1" dirty="0">
                <a:latin typeface="Garamond" panose="02020404030301010803" pitchFamily="18" charset="0"/>
              </a:rPr>
              <a:t>, Pfeffer.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r>
              <a:rPr lang="fr-FR" b="1" dirty="0">
                <a:solidFill>
                  <a:srgbClr val="3E5F27"/>
                </a:solidFill>
                <a:latin typeface="Garamond" panose="02020404030301010803" pitchFamily="18" charset="0"/>
              </a:rPr>
              <a:t>MOUSSAKA:                                          </a:t>
            </a:r>
            <a:r>
              <a:rPr lang="fr-FR" b="1" dirty="0">
                <a:latin typeface="Garamond" panose="02020404030301010803" pitchFamily="18" charset="0"/>
              </a:rPr>
              <a:t>15.00 CHF       11.00 CHF </a:t>
            </a:r>
          </a:p>
          <a:p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Zubereitung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: «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Hausgemachte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Herstellung</a:t>
            </a:r>
            <a:r>
              <a:rPr lang="fr-FR" b="1" dirty="0">
                <a:solidFill>
                  <a:srgbClr val="FF0000"/>
                </a:solidFill>
                <a:latin typeface="Garamond" panose="02020404030301010803" pitchFamily="18" charset="0"/>
              </a:rPr>
              <a:t> »)</a:t>
            </a:r>
          </a:p>
          <a:p>
            <a:r>
              <a:rPr lang="fr-FR" b="1" dirty="0" err="1">
                <a:latin typeface="Garamond" panose="02020404030301010803" pitchFamily="18" charset="0"/>
              </a:rPr>
              <a:t>Gehacktes</a:t>
            </a:r>
            <a:r>
              <a:rPr lang="fr-FR" b="1" dirty="0">
                <a:latin typeface="Garamond" panose="02020404030301010803" pitchFamily="18" charset="0"/>
              </a:rPr>
              <a:t> </a:t>
            </a:r>
            <a:r>
              <a:rPr lang="fr-FR" b="1" dirty="0" err="1">
                <a:latin typeface="Garamond" panose="02020404030301010803" pitchFamily="18" charset="0"/>
              </a:rPr>
              <a:t>Rindfleisch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  <a:r>
              <a:rPr lang="fr-FR" b="1" dirty="0" err="1">
                <a:latin typeface="Garamond" panose="02020404030301010803" pitchFamily="18" charset="0"/>
              </a:rPr>
              <a:t>Auberginen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</a:p>
          <a:p>
            <a:r>
              <a:rPr lang="fr-FR" b="1" dirty="0" err="1">
                <a:latin typeface="Garamond" panose="02020404030301010803" pitchFamily="18" charset="0"/>
              </a:rPr>
              <a:t>Zwiebeln,Tomaten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  <a:r>
              <a:rPr lang="fr-FR" b="1" dirty="0" err="1">
                <a:latin typeface="Garamond" panose="02020404030301010803" pitchFamily="18" charset="0"/>
              </a:rPr>
              <a:t>Olivenöl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</a:p>
          <a:p>
            <a:r>
              <a:rPr lang="fr-FR" b="1" dirty="0">
                <a:solidFill>
                  <a:srgbClr val="0000FF"/>
                </a:solidFill>
                <a:latin typeface="Garamond" panose="02020404030301010803" pitchFamily="18" charset="0"/>
              </a:rPr>
              <a:t>*</a:t>
            </a:r>
            <a:r>
              <a:rPr lang="fr-FR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Gewürze</a:t>
            </a:r>
            <a:r>
              <a:rPr lang="fr-FR" b="1" dirty="0">
                <a:latin typeface="Garamond" panose="02020404030301010803" pitchFamily="18" charset="0"/>
              </a:rPr>
              <a:t>, </a:t>
            </a:r>
            <a:r>
              <a:rPr lang="fr-FR" b="1" dirty="0" err="1">
                <a:latin typeface="Garamond" panose="02020404030301010803" pitchFamily="18" charset="0"/>
              </a:rPr>
              <a:t>Kräuter</a:t>
            </a:r>
            <a:r>
              <a:rPr lang="fr-FR" b="1" dirty="0">
                <a:latin typeface="Garamond" panose="02020404030301010803" pitchFamily="18" charset="0"/>
              </a:rPr>
              <a:t> der Provence,                       </a:t>
            </a:r>
            <a:r>
              <a:rPr lang="fr-FR" sz="2200" b="1" dirty="0">
                <a:solidFill>
                  <a:srgbClr val="0000FF"/>
                </a:solidFill>
                <a:latin typeface="Garamond" panose="02020404030301010803" pitchFamily="18" charset="0"/>
              </a:rPr>
              <a:t>*Allergene</a:t>
            </a:r>
            <a:endParaRPr lang="fr-FR" sz="2200" b="1" dirty="0">
              <a:latin typeface="Garamond" panose="02020404030301010803" pitchFamily="18" charset="0"/>
            </a:endParaRPr>
          </a:p>
          <a:p>
            <a:r>
              <a:rPr lang="fr-FR" b="1" dirty="0" err="1">
                <a:latin typeface="Garamond" panose="02020404030301010803" pitchFamily="18" charset="0"/>
              </a:rPr>
              <a:t>Salz</a:t>
            </a:r>
            <a:r>
              <a:rPr lang="fr-FR" b="1" dirty="0">
                <a:latin typeface="Garamond" panose="02020404030301010803" pitchFamily="18" charset="0"/>
              </a:rPr>
              <a:t>, Pfeffer.                                  </a:t>
            </a:r>
          </a:p>
          <a:p>
            <a:r>
              <a:rPr lang="fr-FR" sz="1200" b="1" dirty="0">
                <a:latin typeface="Garamond" panose="02020404030301010803" pitchFamily="18" charset="0"/>
                <a:cs typeface="Arial" panose="020B0604020202020204" pitchFamily="34" charset="0"/>
              </a:rPr>
              <a:t>                      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Captain’Fouace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 2023</a:t>
            </a:r>
            <a:r>
              <a:rPr lang="fr-FR" sz="1200" b="1" dirty="0">
                <a:latin typeface="Garamond" panose="02020404030301010803" pitchFamily="18" charset="0"/>
              </a:rPr>
              <a:t>                                                     </a:t>
            </a:r>
            <a:endParaRPr lang="fr-FR" sz="1200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40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149</Words>
  <Application>Microsoft Office PowerPoint</Application>
  <PresentationFormat>Format A4 (210 x 297 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</dc:creator>
  <cp:lastModifiedBy>Lionel CAPITAINE</cp:lastModifiedBy>
  <cp:revision>42</cp:revision>
  <cp:lastPrinted>2019-12-30T11:21:51Z</cp:lastPrinted>
  <dcterms:created xsi:type="dcterms:W3CDTF">2015-03-22T21:13:50Z</dcterms:created>
  <dcterms:modified xsi:type="dcterms:W3CDTF">2023-02-11T19:30:52Z</dcterms:modified>
</cp:coreProperties>
</file>